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54" r:id="rId2"/>
    <p:sldId id="498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0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a-stehow" initials="" lastIdx="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FF66"/>
    <a:srgbClr val="FFFF99"/>
    <a:srgbClr val="FFFFCC"/>
    <a:srgbClr val="000000"/>
    <a:srgbClr val="FF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 autoAdjust="0"/>
  </p:normalViewPr>
  <p:slideViewPr>
    <p:cSldViewPr snapToGrid="0"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-846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6770B934-C1C8-4FBF-86C6-1DCC3802C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6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09924961-73D6-45F1-9BD2-5FB9ADAA3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772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D4AD0-B0DD-4658-9BF6-F28F7B167CE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[</a:t>
            </a:r>
            <a:r>
              <a:rPr lang="en-US" altLang="en-US" b="1"/>
              <a:t>Note to trainer</a:t>
            </a:r>
            <a:r>
              <a:rPr lang="en-US" altLang="en-US"/>
              <a:t>: For detailed help in customizing this template, see the very last slide. Also, look for additional lesson text in the notes pane of some slides.]</a:t>
            </a:r>
          </a:p>
          <a:p>
            <a:r>
              <a:rPr lang="en-US" altLang="en-US" b="1"/>
              <a:t>Before you begin</a:t>
            </a:r>
            <a:r>
              <a:rPr lang="en-US" altLang="en-US"/>
              <a:t>: This course requires a basic understanding of XML (including schemas and well-formed data) as well as Excel lists. You can download these templates: for more information about XML, “Training presentation—XML: What’s it all about?” and, for more information about lists, “Training presentation: Excel 2003—How to use lists”.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35250" y="6200775"/>
            <a:ext cx="38989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CCDBEF-0DC1-4A33-8F38-83A99BAD88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36A8E-DB2E-4D1F-860A-BAAEF7C4D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59384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6E2A2-E2AB-4FB4-8236-0D4D01157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04073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365BA1-C4D9-4B04-B55F-24C6BFF29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056821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88D5E9-EA12-40E5-A7F0-E6AF80ABE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212500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914400"/>
            <a:ext cx="8431212" cy="5029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B70E56-73E5-48B7-9F2B-F4B460665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8690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A6977-5508-4D06-B6FB-E20B3766E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132271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66017-E6B1-44F8-82BA-8C1261EAE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341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D49B-7726-4A54-82B2-3A2388670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94067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22801-4357-41F6-AA1F-8B06E54D1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358930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F077B-CEB5-4C35-B5D0-1BB642D81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98210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4F39D-CB96-47C9-94B4-0A99F34A4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083671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FDF37-1E55-4BD8-9CBA-9A7AE4F8B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768092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659E2-C3EF-4CBD-BC87-1FA18E8C3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49466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00775"/>
            <a:ext cx="37639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70236023-1B5E-432D-9A5B-E8832844E5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5" y="2219325"/>
            <a:ext cx="6919913" cy="1470025"/>
          </a:xfrm>
        </p:spPr>
        <p:txBody>
          <a:bodyPr/>
          <a:lstStyle/>
          <a:p>
            <a:pPr algn="l"/>
            <a:r>
              <a:rPr lang="en-US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in</a:t>
            </a:r>
            <a:endParaRPr lang="en-US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2925" y="4291013"/>
            <a:ext cx="6400800" cy="808037"/>
          </a:xfrm>
        </p:spPr>
        <p:txBody>
          <a:bodyPr/>
          <a:lstStyle/>
          <a:p>
            <a:pPr algn="l"/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 inside, into</a:t>
            </a:r>
            <a:endParaRPr lang="en-US" altLang="en-US" sz="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prefix that means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in, inside, </a:t>
            </a:r>
            <a:r>
              <a:rPr lang="en-US" sz="80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en-US" sz="80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0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256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6" y="2259842"/>
            <a:ext cx="8229600" cy="609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prefix </a:t>
            </a:r>
            <a:r>
              <a:rPr lang="en-US" sz="1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161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a nurse does when she puts fluids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body through a needle when giving a shot?</a:t>
            </a:r>
            <a:endParaRPr lang="en-US" sz="60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3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125209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how a jeweler looks carefully at a ring?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60675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when you teach something?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59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841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8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be a member </a:t>
            </a:r>
            <a: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8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615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Using XML in Excel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3269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when you breathe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7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your lungs?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125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47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when you air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7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soccer ball?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15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50737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you welcome someone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7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ask them to join you?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16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1401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01" y="6166513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36478"/>
            <a:ext cx="8431212" cy="5807122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how a person is influenced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7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way?</a:t>
            </a:r>
            <a:endParaRPr lang="en-US" sz="7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894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68" y="1208965"/>
            <a:ext cx="8229600" cy="6096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1" y="5595581"/>
            <a:ext cx="8431212" cy="61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4034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Excel 2003—Using XML in Excel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Excel 2003—Using XML in Excel</Template>
  <TotalTime>65</TotalTime>
  <Words>269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Training presentation- Excel 2003—Using XML in Excel</vt:lpstr>
      <vt:lpstr>Read-Around Review: in</vt:lpstr>
      <vt:lpstr>PowerPoint Presentation</vt:lpstr>
      <vt:lpstr>inhale</vt:lpstr>
      <vt:lpstr>PowerPoint Presentation</vt:lpstr>
      <vt:lpstr>inflate</vt:lpstr>
      <vt:lpstr>PowerPoint Presentation</vt:lpstr>
      <vt:lpstr>invite</vt:lpstr>
      <vt:lpstr>PowerPoint Presentation</vt:lpstr>
      <vt:lpstr>inspire</vt:lpstr>
      <vt:lpstr>PowerPoint Presentation</vt:lpstr>
      <vt:lpstr>the prefix in</vt:lpstr>
      <vt:lpstr>PowerPoint Presentation</vt:lpstr>
      <vt:lpstr>inject</vt:lpstr>
      <vt:lpstr>PowerPoint Presentation</vt:lpstr>
      <vt:lpstr>inspect</vt:lpstr>
      <vt:lpstr>PowerPoint Presentation</vt:lpstr>
      <vt:lpstr>instruct</vt:lpstr>
      <vt:lpstr>PowerPoint Presentation</vt:lpstr>
      <vt:lpstr>include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in</dc:title>
  <dc:creator>Brigitta Post</dc:creator>
  <cp:lastModifiedBy>Brigitta Post</cp:lastModifiedBy>
  <cp:revision>14</cp:revision>
  <dcterms:created xsi:type="dcterms:W3CDTF">2015-07-10T17:33:10Z</dcterms:created>
  <dcterms:modified xsi:type="dcterms:W3CDTF">2020-01-16T23:40:20Z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TC011863091033</vt:lpwstr>
  </property>
</Properties>
</file>